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10288575" cx="18288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4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3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7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5" Type="http://schemas.openxmlformats.org/officeDocument/2006/relationships/slideMaster" Target="slideMasters/slideMaster3.xml"/><Relationship Id="rId19" Type="http://schemas.openxmlformats.org/officeDocument/2006/relationships/font" Target="fonts/Montserrat-regular.fntdata"/><Relationship Id="rId6" Type="http://schemas.openxmlformats.org/officeDocument/2006/relationships/slideMaster" Target="slideMasters/slideMaster4.xml"/><Relationship Id="rId18" Type="http://schemas.openxmlformats.org/officeDocument/2006/relationships/font" Target="fonts/MontserratSemi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623520" y="566928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623520" y="649764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62352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935568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6235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63853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121471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body"/>
          </p:nvPr>
        </p:nvSpPr>
        <p:spPr>
          <a:xfrm>
            <a:off x="6235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body"/>
          </p:nvPr>
        </p:nvSpPr>
        <p:spPr>
          <a:xfrm>
            <a:off x="63853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body"/>
          </p:nvPr>
        </p:nvSpPr>
        <p:spPr>
          <a:xfrm>
            <a:off x="121471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623520" y="5669280"/>
            <a:ext cx="1704132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623520" y="5669280"/>
            <a:ext cx="1704132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62352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935568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" type="subTitle"/>
          </p:nvPr>
        </p:nvSpPr>
        <p:spPr>
          <a:xfrm>
            <a:off x="623520" y="1489320"/>
            <a:ext cx="17041320" cy="19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935568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62352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623520" y="5669280"/>
            <a:ext cx="1704132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62352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935568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3" type="body"/>
          </p:nvPr>
        </p:nvSpPr>
        <p:spPr>
          <a:xfrm>
            <a:off x="623520" y="649764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623520" y="566928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2" type="body"/>
          </p:nvPr>
        </p:nvSpPr>
        <p:spPr>
          <a:xfrm>
            <a:off x="623520" y="649764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3" type="body"/>
          </p:nvPr>
        </p:nvSpPr>
        <p:spPr>
          <a:xfrm>
            <a:off x="62352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4" type="body"/>
          </p:nvPr>
        </p:nvSpPr>
        <p:spPr>
          <a:xfrm>
            <a:off x="935568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6235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2" type="body"/>
          </p:nvPr>
        </p:nvSpPr>
        <p:spPr>
          <a:xfrm>
            <a:off x="63853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3" type="body"/>
          </p:nvPr>
        </p:nvSpPr>
        <p:spPr>
          <a:xfrm>
            <a:off x="121471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4" type="body"/>
          </p:nvPr>
        </p:nvSpPr>
        <p:spPr>
          <a:xfrm>
            <a:off x="6235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5" type="body"/>
          </p:nvPr>
        </p:nvSpPr>
        <p:spPr>
          <a:xfrm>
            <a:off x="63853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6" type="body"/>
          </p:nvPr>
        </p:nvSpPr>
        <p:spPr>
          <a:xfrm>
            <a:off x="121471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subTitle"/>
          </p:nvPr>
        </p:nvSpPr>
        <p:spPr>
          <a:xfrm>
            <a:off x="623520" y="5669280"/>
            <a:ext cx="1704132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623520" y="5669280"/>
            <a:ext cx="1704132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62352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31"/>
          <p:cNvSpPr txBox="1"/>
          <p:nvPr>
            <p:ph idx="2" type="body"/>
          </p:nvPr>
        </p:nvSpPr>
        <p:spPr>
          <a:xfrm>
            <a:off x="935568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623520" y="5669280"/>
            <a:ext cx="1704132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idx="1" type="subTitle"/>
          </p:nvPr>
        </p:nvSpPr>
        <p:spPr>
          <a:xfrm>
            <a:off x="623520" y="1489320"/>
            <a:ext cx="17041320" cy="19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4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0" name="Google Shape;130;p34"/>
          <p:cNvSpPr txBox="1"/>
          <p:nvPr>
            <p:ph idx="2" type="body"/>
          </p:nvPr>
        </p:nvSpPr>
        <p:spPr>
          <a:xfrm>
            <a:off x="935568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1" name="Google Shape;131;p34"/>
          <p:cNvSpPr txBox="1"/>
          <p:nvPr>
            <p:ph idx="3" type="body"/>
          </p:nvPr>
        </p:nvSpPr>
        <p:spPr>
          <a:xfrm>
            <a:off x="62352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" type="body"/>
          </p:nvPr>
        </p:nvSpPr>
        <p:spPr>
          <a:xfrm>
            <a:off x="62352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5" name="Google Shape;135;p35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Google Shape;136;p35"/>
          <p:cNvSpPr txBox="1"/>
          <p:nvPr>
            <p:ph idx="3" type="body"/>
          </p:nvPr>
        </p:nvSpPr>
        <p:spPr>
          <a:xfrm>
            <a:off x="935568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0" name="Google Shape;140;p36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1" name="Google Shape;141;p36"/>
          <p:cNvSpPr txBox="1"/>
          <p:nvPr>
            <p:ph idx="3" type="body"/>
          </p:nvPr>
        </p:nvSpPr>
        <p:spPr>
          <a:xfrm>
            <a:off x="623520" y="649764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" type="body"/>
          </p:nvPr>
        </p:nvSpPr>
        <p:spPr>
          <a:xfrm>
            <a:off x="623520" y="566928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5" name="Google Shape;145;p37"/>
          <p:cNvSpPr txBox="1"/>
          <p:nvPr>
            <p:ph idx="2" type="body"/>
          </p:nvPr>
        </p:nvSpPr>
        <p:spPr>
          <a:xfrm>
            <a:off x="623520" y="649764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9" name="Google Shape;149;p38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0" name="Google Shape;150;p38"/>
          <p:cNvSpPr txBox="1"/>
          <p:nvPr>
            <p:ph idx="3" type="body"/>
          </p:nvPr>
        </p:nvSpPr>
        <p:spPr>
          <a:xfrm>
            <a:off x="62352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1" name="Google Shape;151;p38"/>
          <p:cNvSpPr txBox="1"/>
          <p:nvPr>
            <p:ph idx="4" type="body"/>
          </p:nvPr>
        </p:nvSpPr>
        <p:spPr>
          <a:xfrm>
            <a:off x="935568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6235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5" name="Google Shape;155;p39"/>
          <p:cNvSpPr txBox="1"/>
          <p:nvPr>
            <p:ph idx="2" type="body"/>
          </p:nvPr>
        </p:nvSpPr>
        <p:spPr>
          <a:xfrm>
            <a:off x="63853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6" name="Google Shape;156;p39"/>
          <p:cNvSpPr txBox="1"/>
          <p:nvPr>
            <p:ph idx="3" type="body"/>
          </p:nvPr>
        </p:nvSpPr>
        <p:spPr>
          <a:xfrm>
            <a:off x="121471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7" name="Google Shape;157;p39"/>
          <p:cNvSpPr txBox="1"/>
          <p:nvPr>
            <p:ph idx="4" type="body"/>
          </p:nvPr>
        </p:nvSpPr>
        <p:spPr>
          <a:xfrm>
            <a:off x="6235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8" name="Google Shape;158;p39"/>
          <p:cNvSpPr txBox="1"/>
          <p:nvPr>
            <p:ph idx="5" type="body"/>
          </p:nvPr>
        </p:nvSpPr>
        <p:spPr>
          <a:xfrm>
            <a:off x="63853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9" name="Google Shape;159;p39"/>
          <p:cNvSpPr txBox="1"/>
          <p:nvPr>
            <p:ph idx="6" type="body"/>
          </p:nvPr>
        </p:nvSpPr>
        <p:spPr>
          <a:xfrm>
            <a:off x="121471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2"/>
          <p:cNvSpPr txBox="1"/>
          <p:nvPr>
            <p:ph idx="1" type="subTitle"/>
          </p:nvPr>
        </p:nvSpPr>
        <p:spPr>
          <a:xfrm>
            <a:off x="623520" y="5669280"/>
            <a:ext cx="1704132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3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3"/>
          <p:cNvSpPr txBox="1"/>
          <p:nvPr>
            <p:ph idx="1" type="body"/>
          </p:nvPr>
        </p:nvSpPr>
        <p:spPr>
          <a:xfrm>
            <a:off x="623520" y="5669280"/>
            <a:ext cx="1704132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62352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935568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4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4"/>
          <p:cNvSpPr txBox="1"/>
          <p:nvPr>
            <p:ph idx="1" type="body"/>
          </p:nvPr>
        </p:nvSpPr>
        <p:spPr>
          <a:xfrm>
            <a:off x="62352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4"/>
          <p:cNvSpPr txBox="1"/>
          <p:nvPr>
            <p:ph idx="2" type="body"/>
          </p:nvPr>
        </p:nvSpPr>
        <p:spPr>
          <a:xfrm>
            <a:off x="935568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/>
          <p:nvPr>
            <p:ph idx="1" type="subTitle"/>
          </p:nvPr>
        </p:nvSpPr>
        <p:spPr>
          <a:xfrm>
            <a:off x="623520" y="1489320"/>
            <a:ext cx="17041320" cy="19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7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7"/>
          <p:cNvSpPr txBox="1"/>
          <p:nvPr>
            <p:ph idx="2" type="body"/>
          </p:nvPr>
        </p:nvSpPr>
        <p:spPr>
          <a:xfrm>
            <a:off x="935568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7"/>
          <p:cNvSpPr txBox="1"/>
          <p:nvPr>
            <p:ph idx="3" type="body"/>
          </p:nvPr>
        </p:nvSpPr>
        <p:spPr>
          <a:xfrm>
            <a:off x="62352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8"/>
          <p:cNvSpPr txBox="1"/>
          <p:nvPr>
            <p:ph idx="1" type="body"/>
          </p:nvPr>
        </p:nvSpPr>
        <p:spPr>
          <a:xfrm>
            <a:off x="62352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8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8"/>
          <p:cNvSpPr txBox="1"/>
          <p:nvPr>
            <p:ph idx="3" type="body"/>
          </p:nvPr>
        </p:nvSpPr>
        <p:spPr>
          <a:xfrm>
            <a:off x="935568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9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9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9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9"/>
          <p:cNvSpPr txBox="1"/>
          <p:nvPr>
            <p:ph idx="3" type="body"/>
          </p:nvPr>
        </p:nvSpPr>
        <p:spPr>
          <a:xfrm>
            <a:off x="623520" y="649764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0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0"/>
          <p:cNvSpPr txBox="1"/>
          <p:nvPr>
            <p:ph idx="1" type="body"/>
          </p:nvPr>
        </p:nvSpPr>
        <p:spPr>
          <a:xfrm>
            <a:off x="623520" y="566928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0"/>
          <p:cNvSpPr txBox="1"/>
          <p:nvPr>
            <p:ph idx="2" type="body"/>
          </p:nvPr>
        </p:nvSpPr>
        <p:spPr>
          <a:xfrm>
            <a:off x="623520" y="649764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51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1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1"/>
          <p:cNvSpPr txBox="1"/>
          <p:nvPr>
            <p:ph idx="3" type="body"/>
          </p:nvPr>
        </p:nvSpPr>
        <p:spPr>
          <a:xfrm>
            <a:off x="62352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1"/>
          <p:cNvSpPr txBox="1"/>
          <p:nvPr>
            <p:ph idx="4" type="body"/>
          </p:nvPr>
        </p:nvSpPr>
        <p:spPr>
          <a:xfrm>
            <a:off x="935568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2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2"/>
          <p:cNvSpPr txBox="1"/>
          <p:nvPr>
            <p:ph idx="1" type="body"/>
          </p:nvPr>
        </p:nvSpPr>
        <p:spPr>
          <a:xfrm>
            <a:off x="6235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2"/>
          <p:cNvSpPr txBox="1"/>
          <p:nvPr>
            <p:ph idx="2" type="body"/>
          </p:nvPr>
        </p:nvSpPr>
        <p:spPr>
          <a:xfrm>
            <a:off x="63853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2"/>
          <p:cNvSpPr txBox="1"/>
          <p:nvPr>
            <p:ph idx="3" type="body"/>
          </p:nvPr>
        </p:nvSpPr>
        <p:spPr>
          <a:xfrm>
            <a:off x="12147120" y="566928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2"/>
          <p:cNvSpPr txBox="1"/>
          <p:nvPr>
            <p:ph idx="4" type="body"/>
          </p:nvPr>
        </p:nvSpPr>
        <p:spPr>
          <a:xfrm>
            <a:off x="6235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2"/>
          <p:cNvSpPr txBox="1"/>
          <p:nvPr>
            <p:ph idx="5" type="body"/>
          </p:nvPr>
        </p:nvSpPr>
        <p:spPr>
          <a:xfrm>
            <a:off x="63853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2"/>
          <p:cNvSpPr txBox="1"/>
          <p:nvPr>
            <p:ph idx="6" type="body"/>
          </p:nvPr>
        </p:nvSpPr>
        <p:spPr>
          <a:xfrm>
            <a:off x="12147120" y="6497640"/>
            <a:ext cx="54871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623520" y="1489320"/>
            <a:ext cx="17041320" cy="19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2" type="body"/>
          </p:nvPr>
        </p:nvSpPr>
        <p:spPr>
          <a:xfrm>
            <a:off x="935568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3" type="body"/>
          </p:nvPr>
        </p:nvSpPr>
        <p:spPr>
          <a:xfrm>
            <a:off x="62352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623520" y="5669280"/>
            <a:ext cx="8316000" cy="158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9355680" y="649764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62352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9355680" y="5669280"/>
            <a:ext cx="8316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623520" y="6497640"/>
            <a:ext cx="1704132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520" y="1489320"/>
            <a:ext cx="17041320" cy="4105800"/>
          </a:xfrm>
          <a:prstGeom prst="rect">
            <a:avLst/>
          </a:prstGeom>
          <a:noFill/>
          <a:ln>
            <a:noFill/>
          </a:ln>
        </p:spPr>
        <p:txBody>
          <a:bodyPr anchorCtr="1" anchor="b" bIns="182875" lIns="182875" spcFirstLastPara="1" rIns="182875" wrap="square" tIns="182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16944841" y="9327960"/>
            <a:ext cx="1097280" cy="78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914400" y="2407320"/>
            <a:ext cx="16458840" cy="5966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623520" y="890280"/>
            <a:ext cx="17041320" cy="114552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623520" y="2305440"/>
            <a:ext cx="17041320" cy="683388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6944841" y="9327960"/>
            <a:ext cx="1097280" cy="78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623520" y="4302360"/>
            <a:ext cx="17041320" cy="1684080"/>
          </a:xfrm>
          <a:prstGeom prst="rect">
            <a:avLst/>
          </a:prstGeom>
          <a:noFill/>
          <a:ln>
            <a:noFill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16944841" y="9327960"/>
            <a:ext cx="1097280" cy="78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>
            <p:ph type="title"/>
          </p:nvPr>
        </p:nvSpPr>
        <p:spPr>
          <a:xfrm>
            <a:off x="623520" y="890280"/>
            <a:ext cx="17041320" cy="114552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2" name="Google Shape;162;p40"/>
          <p:cNvSpPr txBox="1"/>
          <p:nvPr>
            <p:ph idx="1" type="body"/>
          </p:nvPr>
        </p:nvSpPr>
        <p:spPr>
          <a:xfrm>
            <a:off x="623520" y="2305440"/>
            <a:ext cx="17041320" cy="683388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3" name="Google Shape;163;p40"/>
          <p:cNvSpPr txBox="1"/>
          <p:nvPr>
            <p:ph idx="12" type="sldNum"/>
          </p:nvPr>
        </p:nvSpPr>
        <p:spPr>
          <a:xfrm>
            <a:off x="16944841" y="9327960"/>
            <a:ext cx="1097280" cy="78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/>
          <p:nvPr/>
        </p:nvSpPr>
        <p:spPr>
          <a:xfrm rot="971400">
            <a:off x="2125080" y="7540560"/>
            <a:ext cx="2035440" cy="203544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FFFFFF"/>
          </a:solidFill>
          <a:ln cap="flat" cmpd="sng" w="190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53"/>
          <p:cNvSpPr/>
          <p:nvPr/>
        </p:nvSpPr>
        <p:spPr>
          <a:xfrm flipH="1">
            <a:off x="16405921" y="7036560"/>
            <a:ext cx="1581120" cy="1557000"/>
          </a:xfrm>
          <a:custGeom>
            <a:rect b="b" l="l" r="r" t="t"/>
            <a:pathLst>
              <a:path extrusionOk="0" h="21600" w="21935">
                <a:moveTo>
                  <a:pt x="0" y="10800"/>
                </a:moveTo>
                <a:close/>
              </a:path>
            </a:pathLst>
          </a:custGeom>
          <a:solidFill>
            <a:srgbClr val="002B57"/>
          </a:solidFill>
          <a:ln>
            <a:noFill/>
          </a:ln>
        </p:spPr>
      </p:sp>
      <p:pic>
        <p:nvPicPr>
          <p:cNvPr id="218" name="Google Shape;218;p53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 flipH="1" rot="153600">
            <a:off x="-2089800" y="6520320"/>
            <a:ext cx="1220616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 flipH="1" rot="-10642800">
            <a:off x="10694520" y="-4510080"/>
            <a:ext cx="12206160" cy="98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4040" y="3169080"/>
            <a:ext cx="10803960" cy="720252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3"/>
          <p:cNvSpPr/>
          <p:nvPr/>
        </p:nvSpPr>
        <p:spPr>
          <a:xfrm>
            <a:off x="16851241" y="-1218240"/>
            <a:ext cx="2513880" cy="25138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noFill/>
          <a:ln cap="flat" cmpd="sng" w="190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3"/>
          <p:cNvSpPr/>
          <p:nvPr/>
        </p:nvSpPr>
        <p:spPr>
          <a:xfrm flipH="1">
            <a:off x="13879799" y="967680"/>
            <a:ext cx="507960" cy="500040"/>
          </a:xfrm>
          <a:custGeom>
            <a:rect b="b" l="l" r="r" t="t"/>
            <a:pathLst>
              <a:path extrusionOk="0" h="21600" w="21942">
                <a:moveTo>
                  <a:pt x="0" y="10800"/>
                </a:moveTo>
                <a:close/>
              </a:path>
            </a:pathLst>
          </a:custGeom>
          <a:solidFill>
            <a:srgbClr val="002B57"/>
          </a:solidFill>
          <a:ln>
            <a:noFill/>
          </a:ln>
        </p:spPr>
      </p:sp>
      <p:grpSp>
        <p:nvGrpSpPr>
          <p:cNvPr id="223" name="Google Shape;223;p53"/>
          <p:cNvGrpSpPr/>
          <p:nvPr/>
        </p:nvGrpSpPr>
        <p:grpSpPr>
          <a:xfrm>
            <a:off x="15401520" y="1178640"/>
            <a:ext cx="436680" cy="394200"/>
            <a:chOff x="15401520" y="1178640"/>
            <a:chExt cx="436680" cy="394200"/>
          </a:xfrm>
        </p:grpSpPr>
        <p:cxnSp>
          <p:nvCxnSpPr>
            <p:cNvPr id="224" name="Google Shape;224;p53"/>
            <p:cNvCxnSpPr/>
            <p:nvPr/>
          </p:nvCxnSpPr>
          <p:spPr>
            <a:xfrm>
              <a:off x="15619680" y="1178640"/>
              <a:ext cx="360" cy="39420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53"/>
            <p:cNvCxnSpPr/>
            <p:nvPr/>
          </p:nvCxnSpPr>
          <p:spPr>
            <a:xfrm flipH="1">
              <a:off x="15401520" y="1375560"/>
              <a:ext cx="436680" cy="3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6" name="Google Shape;226;p53"/>
          <p:cNvGrpSpPr/>
          <p:nvPr/>
        </p:nvGrpSpPr>
        <p:grpSpPr>
          <a:xfrm>
            <a:off x="1333440" y="8582040"/>
            <a:ext cx="2220480" cy="844560"/>
            <a:chOff x="1333440" y="8582040"/>
            <a:chExt cx="2220480" cy="844560"/>
          </a:xfrm>
        </p:grpSpPr>
        <p:cxnSp>
          <p:nvCxnSpPr>
            <p:cNvPr id="227" name="Google Shape;227;p53"/>
            <p:cNvCxnSpPr/>
            <p:nvPr/>
          </p:nvCxnSpPr>
          <p:spPr>
            <a:xfrm flipH="1">
              <a:off x="1333440" y="8582040"/>
              <a:ext cx="889920" cy="8445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53"/>
            <p:cNvCxnSpPr/>
            <p:nvPr/>
          </p:nvCxnSpPr>
          <p:spPr>
            <a:xfrm flipH="1">
              <a:off x="1776960" y="8582040"/>
              <a:ext cx="889920" cy="8445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53"/>
            <p:cNvCxnSpPr/>
            <p:nvPr/>
          </p:nvCxnSpPr>
          <p:spPr>
            <a:xfrm flipH="1">
              <a:off x="2220840" y="8582040"/>
              <a:ext cx="889560" cy="8445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53"/>
            <p:cNvCxnSpPr/>
            <p:nvPr/>
          </p:nvCxnSpPr>
          <p:spPr>
            <a:xfrm flipH="1">
              <a:off x="2664360" y="8582040"/>
              <a:ext cx="889560" cy="8445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1" name="Google Shape;231;p53"/>
          <p:cNvSpPr/>
          <p:nvPr/>
        </p:nvSpPr>
        <p:spPr>
          <a:xfrm>
            <a:off x="13880520" y="3075120"/>
            <a:ext cx="1216440" cy="121644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sp>
        <p:nvSpPr>
          <p:cNvPr id="232" name="Google Shape;232;p53"/>
          <p:cNvSpPr/>
          <p:nvPr/>
        </p:nvSpPr>
        <p:spPr>
          <a:xfrm>
            <a:off x="17029080" y="655560"/>
            <a:ext cx="395280" cy="3952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00BA96"/>
          </a:solidFill>
          <a:ln>
            <a:noFill/>
          </a:ln>
        </p:spPr>
      </p:sp>
      <p:grpSp>
        <p:nvGrpSpPr>
          <p:cNvPr id="233" name="Google Shape;233;p53"/>
          <p:cNvGrpSpPr/>
          <p:nvPr/>
        </p:nvGrpSpPr>
        <p:grpSpPr>
          <a:xfrm>
            <a:off x="6997320" y="7706160"/>
            <a:ext cx="299520" cy="254880"/>
            <a:chOff x="6997320" y="7706160"/>
            <a:chExt cx="299520" cy="254880"/>
          </a:xfrm>
        </p:grpSpPr>
        <p:cxnSp>
          <p:nvCxnSpPr>
            <p:cNvPr id="234" name="Google Shape;234;p53"/>
            <p:cNvCxnSpPr/>
            <p:nvPr/>
          </p:nvCxnSpPr>
          <p:spPr>
            <a:xfrm>
              <a:off x="7147080" y="7706160"/>
              <a:ext cx="360" cy="25488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" name="Google Shape;235;p53"/>
            <p:cNvCxnSpPr/>
            <p:nvPr/>
          </p:nvCxnSpPr>
          <p:spPr>
            <a:xfrm flipH="1">
              <a:off x="6997320" y="7833240"/>
              <a:ext cx="299520" cy="3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6" name="Google Shape;236;p53"/>
          <p:cNvSpPr/>
          <p:nvPr/>
        </p:nvSpPr>
        <p:spPr>
          <a:xfrm>
            <a:off x="8364240" y="-3367800"/>
            <a:ext cx="781200" cy="7812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sp>
        <p:nvSpPr>
          <p:cNvPr id="237" name="Google Shape;237;p53"/>
          <p:cNvSpPr/>
          <p:nvPr/>
        </p:nvSpPr>
        <p:spPr>
          <a:xfrm>
            <a:off x="6056280" y="-3414600"/>
            <a:ext cx="874800" cy="8748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00BA96"/>
          </a:solidFill>
          <a:ln>
            <a:noFill/>
          </a:ln>
        </p:spPr>
      </p:sp>
      <p:sp>
        <p:nvSpPr>
          <p:cNvPr id="238" name="Google Shape;238;p53"/>
          <p:cNvSpPr/>
          <p:nvPr/>
        </p:nvSpPr>
        <p:spPr>
          <a:xfrm>
            <a:off x="2109240" y="-4510440"/>
            <a:ext cx="2513880" cy="25138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noFill/>
          <a:ln cap="flat" cmpd="sng" w="190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3"/>
          <p:cNvSpPr/>
          <p:nvPr/>
        </p:nvSpPr>
        <p:spPr>
          <a:xfrm>
            <a:off x="-3212640" y="-3216960"/>
            <a:ext cx="479880" cy="4798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002B57"/>
          </a:solidFill>
          <a:ln>
            <a:noFill/>
          </a:ln>
        </p:spPr>
      </p:sp>
      <p:sp>
        <p:nvSpPr>
          <p:cNvPr id="240" name="Google Shape;240;p53"/>
          <p:cNvSpPr/>
          <p:nvPr/>
        </p:nvSpPr>
        <p:spPr>
          <a:xfrm>
            <a:off x="17728559" y="3534120"/>
            <a:ext cx="158400" cy="150480"/>
          </a:xfrm>
          <a:custGeom>
            <a:rect b="b" l="l" r="r" t="t"/>
            <a:pathLst>
              <a:path extrusionOk="0" h="21600" w="22734">
                <a:moveTo>
                  <a:pt x="0" y="10800"/>
                </a:moveTo>
                <a:close/>
              </a:path>
            </a:pathLst>
          </a:custGeom>
          <a:noFill/>
          <a:ln cap="flat" cmpd="sng" w="190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41" name="Google Shape;241;p53"/>
          <p:cNvGrpSpPr/>
          <p:nvPr/>
        </p:nvGrpSpPr>
        <p:grpSpPr>
          <a:xfrm>
            <a:off x="6233760" y="5451840"/>
            <a:ext cx="299160" cy="254880"/>
            <a:chOff x="6233760" y="5451840"/>
            <a:chExt cx="299160" cy="254880"/>
          </a:xfrm>
        </p:grpSpPr>
        <p:cxnSp>
          <p:nvCxnSpPr>
            <p:cNvPr id="242" name="Google Shape;242;p53"/>
            <p:cNvCxnSpPr/>
            <p:nvPr/>
          </p:nvCxnSpPr>
          <p:spPr>
            <a:xfrm flipH="1" rot="10800000">
              <a:off x="6383160" y="5451840"/>
              <a:ext cx="360" cy="25488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53"/>
            <p:cNvCxnSpPr/>
            <p:nvPr/>
          </p:nvCxnSpPr>
          <p:spPr>
            <a:xfrm>
              <a:off x="6233760" y="5578920"/>
              <a:ext cx="299160" cy="3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4" name="Google Shape;244;p53"/>
          <p:cNvSpPr/>
          <p:nvPr/>
        </p:nvSpPr>
        <p:spPr>
          <a:xfrm rot="979200">
            <a:off x="705600" y="6712200"/>
            <a:ext cx="1049760" cy="104976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sp>
        <p:nvSpPr>
          <p:cNvPr id="245" name="Google Shape;245;p53"/>
          <p:cNvSpPr/>
          <p:nvPr/>
        </p:nvSpPr>
        <p:spPr>
          <a:xfrm rot="10800000">
            <a:off x="4536720" y="5892840"/>
            <a:ext cx="395280" cy="3952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00BA96"/>
          </a:solidFill>
          <a:ln>
            <a:noFill/>
          </a:ln>
        </p:spPr>
      </p:sp>
      <p:sp>
        <p:nvSpPr>
          <p:cNvPr id="246" name="Google Shape;246;p53"/>
          <p:cNvSpPr/>
          <p:nvPr/>
        </p:nvSpPr>
        <p:spPr>
          <a:xfrm rot="972000">
            <a:off x="1816560" y="5724360"/>
            <a:ext cx="150480" cy="1504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noFill/>
          <a:ln cap="flat" cmpd="sng" w="190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47" name="Google Shape;247;p53"/>
          <p:cNvPicPr preferRelativeResize="0"/>
          <p:nvPr/>
        </p:nvPicPr>
        <p:blipFill rotWithShape="1">
          <a:blip r:embed="rId6">
            <a:alphaModFix/>
          </a:blip>
          <a:srcRect b="43832" l="0" r="0" t="0"/>
          <a:stretch/>
        </p:blipFill>
        <p:spPr>
          <a:xfrm>
            <a:off x="723960" y="967680"/>
            <a:ext cx="5199120" cy="8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3"/>
          <p:cNvSpPr txBox="1"/>
          <p:nvPr/>
        </p:nvSpPr>
        <p:spPr>
          <a:xfrm>
            <a:off x="730800" y="2927520"/>
            <a:ext cx="7549200" cy="4668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0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Proyecto Facturando</a:t>
            </a:r>
            <a:endParaRPr b="0" i="0" sz="40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Recursos </a:t>
            </a:r>
            <a:r>
              <a:rPr lang="es-ES" sz="400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técnicos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9640" y="900000"/>
            <a:ext cx="5760360" cy="191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4"/>
          <p:cNvSpPr/>
          <p:nvPr/>
        </p:nvSpPr>
        <p:spPr>
          <a:xfrm>
            <a:off x="7986960" y="1960920"/>
            <a:ext cx="1430640" cy="1431720"/>
          </a:xfrm>
          <a:custGeom>
            <a:rect b="b" l="l" r="r" t="t"/>
            <a:pathLst>
              <a:path extrusionOk="0" h="21616" w="21600">
                <a:moveTo>
                  <a:pt x="0" y="10808"/>
                </a:moveTo>
                <a:close/>
              </a:path>
            </a:pathLst>
          </a:custGeom>
          <a:solidFill>
            <a:srgbClr val="00BA96"/>
          </a:solidFill>
          <a:ln>
            <a:noFill/>
          </a:ln>
        </p:spPr>
      </p:sp>
      <p:pic>
        <p:nvPicPr>
          <p:cNvPr id="255" name="Google Shape;25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0680" y="0"/>
            <a:ext cx="12929760" cy="102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4"/>
          <p:cNvSpPr txBox="1"/>
          <p:nvPr/>
        </p:nvSpPr>
        <p:spPr>
          <a:xfrm>
            <a:off x="11942640" y="1077480"/>
            <a:ext cx="5629320" cy="1665360"/>
          </a:xfrm>
          <a:prstGeom prst="rect">
            <a:avLst/>
          </a:prstGeom>
          <a:noFill/>
          <a:ln>
            <a:noFill/>
          </a:ln>
        </p:spPr>
        <p:txBody>
          <a:bodyPr anchorCtr="1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5400" u="none" cap="none" strike="noStrike">
                <a:solidFill>
                  <a:srgbClr val="002B5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Gestión del proyecto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4"/>
          <p:cNvSpPr txBox="1"/>
          <p:nvPr/>
        </p:nvSpPr>
        <p:spPr>
          <a:xfrm>
            <a:off x="11880000" y="3420000"/>
            <a:ext cx="6120000" cy="55800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Para la gestión del proyecto utilizamos la metodología Scrum sobre la plataforma Jira, llevando a cabo las ceremonias típicas como Planning, Daily, Demo, etc.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En cuanto a la comunicación, utilizamos Teams de Microsoft para estas practicas y para la comunicación interna del equipo un servidor en la plataforma Discord.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9400" y="1077480"/>
            <a:ext cx="1400040" cy="46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54"/>
          <p:cNvGrpSpPr/>
          <p:nvPr/>
        </p:nvGrpSpPr>
        <p:grpSpPr>
          <a:xfrm>
            <a:off x="3001680" y="9128520"/>
            <a:ext cx="1995120" cy="782280"/>
            <a:chOff x="3001680" y="9128520"/>
            <a:chExt cx="1995120" cy="782280"/>
          </a:xfrm>
        </p:grpSpPr>
        <p:cxnSp>
          <p:nvCxnSpPr>
            <p:cNvPr id="260" name="Google Shape;260;p54"/>
            <p:cNvCxnSpPr/>
            <p:nvPr/>
          </p:nvCxnSpPr>
          <p:spPr>
            <a:xfrm flipH="1">
              <a:off x="3001680" y="9128520"/>
              <a:ext cx="798840" cy="78228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" name="Google Shape;261;p54"/>
            <p:cNvCxnSpPr/>
            <p:nvPr/>
          </p:nvCxnSpPr>
          <p:spPr>
            <a:xfrm flipH="1">
              <a:off x="3399840" y="9128520"/>
              <a:ext cx="798840" cy="78228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2" name="Google Shape;262;p54"/>
            <p:cNvCxnSpPr/>
            <p:nvPr/>
          </p:nvCxnSpPr>
          <p:spPr>
            <a:xfrm flipH="1">
              <a:off x="3798000" y="9128520"/>
              <a:ext cx="798480" cy="78228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3" name="Google Shape;263;p54"/>
            <p:cNvCxnSpPr/>
            <p:nvPr/>
          </p:nvCxnSpPr>
          <p:spPr>
            <a:xfrm flipH="1">
              <a:off x="4198320" y="9128520"/>
              <a:ext cx="798480" cy="78228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4" name="Google Shape;264;p54"/>
          <p:cNvSpPr/>
          <p:nvPr/>
        </p:nvSpPr>
        <p:spPr>
          <a:xfrm>
            <a:off x="315360" y="6978960"/>
            <a:ext cx="2512800" cy="25128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00BA96"/>
          </a:solidFill>
          <a:ln>
            <a:noFill/>
          </a:ln>
        </p:spPr>
      </p:sp>
      <p:grpSp>
        <p:nvGrpSpPr>
          <p:cNvPr id="265" name="Google Shape;265;p54"/>
          <p:cNvGrpSpPr/>
          <p:nvPr/>
        </p:nvGrpSpPr>
        <p:grpSpPr>
          <a:xfrm>
            <a:off x="1805760" y="905760"/>
            <a:ext cx="324720" cy="280800"/>
            <a:chOff x="1805760" y="905760"/>
            <a:chExt cx="324720" cy="280800"/>
          </a:xfrm>
        </p:grpSpPr>
        <p:cxnSp>
          <p:nvCxnSpPr>
            <p:cNvPr id="266" name="Google Shape;266;p54"/>
            <p:cNvCxnSpPr/>
            <p:nvPr/>
          </p:nvCxnSpPr>
          <p:spPr>
            <a:xfrm>
              <a:off x="1968120" y="905760"/>
              <a:ext cx="360" cy="280800"/>
            </a:xfrm>
            <a:prstGeom prst="straightConnector1">
              <a:avLst/>
            </a:prstGeom>
            <a:noFill/>
            <a:ln cap="flat" cmpd="sng" w="284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7" name="Google Shape;267;p54"/>
            <p:cNvCxnSpPr/>
            <p:nvPr/>
          </p:nvCxnSpPr>
          <p:spPr>
            <a:xfrm flipH="1">
              <a:off x="1805760" y="1045800"/>
              <a:ext cx="324720" cy="360"/>
            </a:xfrm>
            <a:prstGeom prst="straightConnector1">
              <a:avLst/>
            </a:prstGeom>
            <a:noFill/>
            <a:ln cap="flat" cmpd="sng" w="284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8" name="Google Shape;268;p54"/>
          <p:cNvSpPr/>
          <p:nvPr/>
        </p:nvSpPr>
        <p:spPr>
          <a:xfrm>
            <a:off x="808200" y="2189160"/>
            <a:ext cx="781560" cy="781920"/>
          </a:xfrm>
          <a:custGeom>
            <a:rect b="b" l="l" r="r" t="t"/>
            <a:pathLst>
              <a:path extrusionOk="0" h="21610" w="21600">
                <a:moveTo>
                  <a:pt x="0" y="10805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sp>
        <p:nvSpPr>
          <p:cNvPr id="269" name="Google Shape;269;p54"/>
          <p:cNvSpPr/>
          <p:nvPr/>
        </p:nvSpPr>
        <p:spPr>
          <a:xfrm>
            <a:off x="720000" y="987120"/>
            <a:ext cx="549720" cy="550080"/>
          </a:xfrm>
          <a:custGeom>
            <a:rect b="b" l="l" r="r" t="t"/>
            <a:pathLst>
              <a:path extrusionOk="0" h="21614" w="21600">
                <a:moveTo>
                  <a:pt x="0" y="10807"/>
                </a:moveTo>
                <a:close/>
              </a:path>
            </a:pathLst>
          </a:custGeom>
          <a:noFill/>
          <a:ln cap="flat" cmpd="sng" w="190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0" name="Google Shape;270;p54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flipH="1">
            <a:off x="3666240" y="3169800"/>
            <a:ext cx="8276400" cy="63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4"/>
          <p:cNvSpPr/>
          <p:nvPr/>
        </p:nvSpPr>
        <p:spPr>
          <a:xfrm>
            <a:off x="7750440" y="8413920"/>
            <a:ext cx="549720" cy="550080"/>
          </a:xfrm>
          <a:custGeom>
            <a:rect b="b" l="l" r="r" t="t"/>
            <a:pathLst>
              <a:path extrusionOk="0" h="21614" w="21600">
                <a:moveTo>
                  <a:pt x="0" y="10807"/>
                </a:moveTo>
                <a:close/>
              </a:path>
            </a:pathLst>
          </a:custGeom>
          <a:noFill/>
          <a:ln cap="flat" cmpd="sng" w="190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/>
          <p:cNvSpPr/>
          <p:nvPr/>
        </p:nvSpPr>
        <p:spPr>
          <a:xfrm>
            <a:off x="11463480" y="6739920"/>
            <a:ext cx="10820520" cy="1082052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7841" y="2927880"/>
            <a:ext cx="3644640" cy="237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5480" y="4206240"/>
            <a:ext cx="10626840" cy="55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87800">
            <a:off x="12595320" y="2248920"/>
            <a:ext cx="2257560" cy="121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25720" y="990720"/>
            <a:ext cx="1200240" cy="78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83080" y="1523880"/>
            <a:ext cx="542880" cy="57168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5"/>
          <p:cNvSpPr/>
          <p:nvPr/>
        </p:nvSpPr>
        <p:spPr>
          <a:xfrm>
            <a:off x="16973641" y="762120"/>
            <a:ext cx="228600" cy="2286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grpSp>
        <p:nvGrpSpPr>
          <p:cNvPr id="283" name="Google Shape;283;p55"/>
          <p:cNvGrpSpPr/>
          <p:nvPr/>
        </p:nvGrpSpPr>
        <p:grpSpPr>
          <a:xfrm>
            <a:off x="15145919" y="8553600"/>
            <a:ext cx="2492640" cy="1010160"/>
            <a:chOff x="15145919" y="8553600"/>
            <a:chExt cx="2492640" cy="1010160"/>
          </a:xfrm>
        </p:grpSpPr>
        <p:cxnSp>
          <p:nvCxnSpPr>
            <p:cNvPr id="284" name="Google Shape;284;p55"/>
            <p:cNvCxnSpPr/>
            <p:nvPr/>
          </p:nvCxnSpPr>
          <p:spPr>
            <a:xfrm flipH="1">
              <a:off x="15145919" y="8553600"/>
              <a:ext cx="998640" cy="1010160"/>
            </a:xfrm>
            <a:prstGeom prst="straightConnector1">
              <a:avLst/>
            </a:prstGeom>
            <a:noFill/>
            <a:ln cap="flat" cmpd="sng" w="190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" name="Google Shape;285;p55"/>
            <p:cNvCxnSpPr/>
            <p:nvPr/>
          </p:nvCxnSpPr>
          <p:spPr>
            <a:xfrm flipH="1">
              <a:off x="15643800" y="8553600"/>
              <a:ext cx="999000" cy="1010160"/>
            </a:xfrm>
            <a:prstGeom prst="straightConnector1">
              <a:avLst/>
            </a:prstGeom>
            <a:noFill/>
            <a:ln cap="flat" cmpd="sng" w="190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6" name="Google Shape;286;p55"/>
            <p:cNvCxnSpPr/>
            <p:nvPr/>
          </p:nvCxnSpPr>
          <p:spPr>
            <a:xfrm flipH="1">
              <a:off x="16142040" y="8553600"/>
              <a:ext cx="998640" cy="1010160"/>
            </a:xfrm>
            <a:prstGeom prst="straightConnector1">
              <a:avLst/>
            </a:prstGeom>
            <a:noFill/>
            <a:ln cap="flat" cmpd="sng" w="190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" name="Google Shape;287;p55"/>
            <p:cNvCxnSpPr/>
            <p:nvPr/>
          </p:nvCxnSpPr>
          <p:spPr>
            <a:xfrm flipH="1">
              <a:off x="16639919" y="8553600"/>
              <a:ext cx="998640" cy="1010160"/>
            </a:xfrm>
            <a:prstGeom prst="straightConnector1">
              <a:avLst/>
            </a:prstGeom>
            <a:noFill/>
            <a:ln cap="flat" cmpd="sng" w="190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88" name="Google Shape;288;p55"/>
          <p:cNvGrpSpPr/>
          <p:nvPr/>
        </p:nvGrpSpPr>
        <p:grpSpPr>
          <a:xfrm>
            <a:off x="17201880" y="1836360"/>
            <a:ext cx="324720" cy="280800"/>
            <a:chOff x="17201880" y="1836360"/>
            <a:chExt cx="324720" cy="280800"/>
          </a:xfrm>
        </p:grpSpPr>
        <p:cxnSp>
          <p:nvCxnSpPr>
            <p:cNvPr id="289" name="Google Shape;289;p55"/>
            <p:cNvCxnSpPr/>
            <p:nvPr/>
          </p:nvCxnSpPr>
          <p:spPr>
            <a:xfrm>
              <a:off x="17364241" y="1836360"/>
              <a:ext cx="360" cy="280800"/>
            </a:xfrm>
            <a:prstGeom prst="straightConnector1">
              <a:avLst/>
            </a:prstGeom>
            <a:noFill/>
            <a:ln cap="flat" cmpd="sng" w="284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" name="Google Shape;290;p55"/>
            <p:cNvCxnSpPr/>
            <p:nvPr/>
          </p:nvCxnSpPr>
          <p:spPr>
            <a:xfrm flipH="1">
              <a:off x="17201880" y="1976760"/>
              <a:ext cx="324720" cy="360"/>
            </a:xfrm>
            <a:prstGeom prst="straightConnector1">
              <a:avLst/>
            </a:prstGeom>
            <a:noFill/>
            <a:ln cap="flat" cmpd="sng" w="284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1" name="Google Shape;291;p55"/>
          <p:cNvSpPr txBox="1"/>
          <p:nvPr/>
        </p:nvSpPr>
        <p:spPr>
          <a:xfrm>
            <a:off x="643680" y="410760"/>
            <a:ext cx="8424000" cy="884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5400" u="none" cap="none" strike="noStrike">
                <a:solidFill>
                  <a:srgbClr val="002B57"/>
                </a:solidFill>
                <a:latin typeface="Montserrat"/>
                <a:ea typeface="Montserrat"/>
                <a:cs typeface="Montserrat"/>
                <a:sym typeface="Montserrat"/>
              </a:rPr>
              <a:t>Ambiente local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5"/>
          <p:cNvSpPr txBox="1"/>
          <p:nvPr/>
        </p:nvSpPr>
        <p:spPr>
          <a:xfrm>
            <a:off x="720000" y="2160000"/>
            <a:ext cx="8081280" cy="71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5C5C5C"/>
                </a:solidFill>
                <a:latin typeface="Montserrat"/>
                <a:ea typeface="Montserrat"/>
                <a:cs typeface="Montserrat"/>
                <a:sym typeface="Montserrat"/>
              </a:rPr>
              <a:t>Se utilizo el sistema LowCode GeneXus, conformada por una suite de herramientas tales como, para el desarrollo GeneXus v16.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5C5C5C"/>
                </a:solidFill>
                <a:latin typeface="Montserrat"/>
                <a:ea typeface="Montserrat"/>
                <a:cs typeface="Montserrat"/>
                <a:sym typeface="Montserrat"/>
              </a:rPr>
              <a:t>Cada ambiente local estuvo conformado por TomCat v9 para el host y para bases de datos MySQL con dos DBs, uno para el sistema GAM(Genexus Access Manager) y otro para el sistema en si, estos estaban containerizados en docker utilizando docker-compose para la configuración y Workbech para la gestión de estas.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55"/>
          <p:cNvCxnSpPr/>
          <p:nvPr/>
        </p:nvCxnSpPr>
        <p:spPr>
          <a:xfrm>
            <a:off x="725400" y="1598400"/>
            <a:ext cx="7280280" cy="360"/>
          </a:xfrm>
          <a:prstGeom prst="straightConnector1">
            <a:avLst/>
          </a:prstGeom>
          <a:noFill/>
          <a:ln cap="flat" cmpd="sng" w="76300">
            <a:solidFill>
              <a:srgbClr val="00BA9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0" y="576360"/>
            <a:ext cx="11481480" cy="913644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6"/>
          <p:cNvSpPr/>
          <p:nvPr/>
        </p:nvSpPr>
        <p:spPr>
          <a:xfrm flipH="1">
            <a:off x="2538000" y="6462720"/>
            <a:ext cx="658800" cy="649080"/>
          </a:xfrm>
          <a:custGeom>
            <a:rect b="b" l="l" r="r" t="t"/>
            <a:pathLst>
              <a:path extrusionOk="0" h="21600" w="21923">
                <a:moveTo>
                  <a:pt x="0" y="10800"/>
                </a:moveTo>
                <a:close/>
              </a:path>
            </a:pathLst>
          </a:cu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6"/>
          <p:cNvSpPr txBox="1"/>
          <p:nvPr/>
        </p:nvSpPr>
        <p:spPr>
          <a:xfrm>
            <a:off x="11942640" y="1077480"/>
            <a:ext cx="5629320" cy="1665360"/>
          </a:xfrm>
          <a:prstGeom prst="rect">
            <a:avLst/>
          </a:prstGeom>
          <a:noFill/>
          <a:ln>
            <a:noFill/>
          </a:ln>
        </p:spPr>
        <p:txBody>
          <a:bodyPr anchorCtr="1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5400" u="none" cap="none" strike="noStrike">
                <a:solidFill>
                  <a:srgbClr val="002B5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Front End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56"/>
          <p:cNvGrpSpPr/>
          <p:nvPr/>
        </p:nvGrpSpPr>
        <p:grpSpPr>
          <a:xfrm>
            <a:off x="3372120" y="8296920"/>
            <a:ext cx="1352160" cy="530640"/>
            <a:chOff x="3372120" y="8296920"/>
            <a:chExt cx="1352160" cy="530640"/>
          </a:xfrm>
        </p:grpSpPr>
        <p:cxnSp>
          <p:nvCxnSpPr>
            <p:cNvPr id="302" name="Google Shape;302;p56"/>
            <p:cNvCxnSpPr/>
            <p:nvPr/>
          </p:nvCxnSpPr>
          <p:spPr>
            <a:xfrm flipH="1">
              <a:off x="3372120" y="8296920"/>
              <a:ext cx="541800" cy="53064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3" name="Google Shape;303;p56"/>
            <p:cNvCxnSpPr/>
            <p:nvPr/>
          </p:nvCxnSpPr>
          <p:spPr>
            <a:xfrm flipH="1">
              <a:off x="3642120" y="8296920"/>
              <a:ext cx="541800" cy="53064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4" name="Google Shape;304;p56"/>
            <p:cNvCxnSpPr/>
            <p:nvPr/>
          </p:nvCxnSpPr>
          <p:spPr>
            <a:xfrm flipH="1">
              <a:off x="3912480" y="8296920"/>
              <a:ext cx="541800" cy="53064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5" name="Google Shape;305;p56"/>
            <p:cNvCxnSpPr/>
            <p:nvPr/>
          </p:nvCxnSpPr>
          <p:spPr>
            <a:xfrm flipH="1">
              <a:off x="4182480" y="8296920"/>
              <a:ext cx="541800" cy="53064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6" name="Google Shape;306;p56"/>
          <p:cNvSpPr/>
          <p:nvPr/>
        </p:nvSpPr>
        <p:spPr>
          <a:xfrm>
            <a:off x="9716040" y="3499560"/>
            <a:ext cx="480960" cy="48096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00BA96"/>
          </a:solidFill>
          <a:ln>
            <a:noFill/>
          </a:ln>
        </p:spPr>
      </p:sp>
      <p:sp>
        <p:nvSpPr>
          <p:cNvPr id="307" name="Google Shape;307;p56"/>
          <p:cNvSpPr/>
          <p:nvPr/>
        </p:nvSpPr>
        <p:spPr>
          <a:xfrm rot="-5400000">
            <a:off x="5299560" y="686520"/>
            <a:ext cx="920880" cy="9208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002C54"/>
          </a:solidFill>
          <a:ln cap="flat" cmpd="sng" w="190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08" name="Google Shape;30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8560" y="991800"/>
            <a:ext cx="1843560" cy="121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8360" y="1811160"/>
            <a:ext cx="834120" cy="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6"/>
          <p:cNvSpPr/>
          <p:nvPr/>
        </p:nvSpPr>
        <p:spPr>
          <a:xfrm>
            <a:off x="3128760" y="686880"/>
            <a:ext cx="228600" cy="2286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grpSp>
        <p:nvGrpSpPr>
          <p:cNvPr id="311" name="Google Shape;311;p56"/>
          <p:cNvGrpSpPr/>
          <p:nvPr/>
        </p:nvGrpSpPr>
        <p:grpSpPr>
          <a:xfrm>
            <a:off x="10490400" y="2109600"/>
            <a:ext cx="324720" cy="280800"/>
            <a:chOff x="10490400" y="2109600"/>
            <a:chExt cx="324720" cy="280800"/>
          </a:xfrm>
        </p:grpSpPr>
        <p:cxnSp>
          <p:nvCxnSpPr>
            <p:cNvPr id="312" name="Google Shape;312;p56"/>
            <p:cNvCxnSpPr/>
            <p:nvPr/>
          </p:nvCxnSpPr>
          <p:spPr>
            <a:xfrm>
              <a:off x="10652400" y="2109600"/>
              <a:ext cx="360" cy="280800"/>
            </a:xfrm>
            <a:prstGeom prst="straightConnector1">
              <a:avLst/>
            </a:prstGeom>
            <a:noFill/>
            <a:ln cap="flat" cmpd="sng" w="284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" name="Google Shape;313;p56"/>
            <p:cNvCxnSpPr/>
            <p:nvPr/>
          </p:nvCxnSpPr>
          <p:spPr>
            <a:xfrm flipH="1">
              <a:off x="10490400" y="2250000"/>
              <a:ext cx="324720" cy="360"/>
            </a:xfrm>
            <a:prstGeom prst="straightConnector1">
              <a:avLst/>
            </a:prstGeom>
            <a:noFill/>
            <a:ln cap="flat" cmpd="sng" w="284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14" name="Google Shape;314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6560" y="8296920"/>
            <a:ext cx="801360" cy="88488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6"/>
          <p:cNvSpPr/>
          <p:nvPr/>
        </p:nvSpPr>
        <p:spPr>
          <a:xfrm flipH="1">
            <a:off x="9456840" y="8858520"/>
            <a:ext cx="419760" cy="413280"/>
          </a:xfrm>
          <a:custGeom>
            <a:rect b="b" l="l" r="r" t="t"/>
            <a:pathLst>
              <a:path extrusionOk="0" h="21600" w="21938">
                <a:moveTo>
                  <a:pt x="0" y="10800"/>
                </a:moveTo>
                <a:close/>
              </a:path>
            </a:pathLst>
          </a:cu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6"/>
          <p:cNvSpPr txBox="1"/>
          <p:nvPr/>
        </p:nvSpPr>
        <p:spPr>
          <a:xfrm>
            <a:off x="10980000" y="2365560"/>
            <a:ext cx="7181280" cy="717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5C5C5C"/>
                </a:solidFill>
                <a:latin typeface="Montserrat"/>
                <a:ea typeface="Montserrat"/>
                <a:cs typeface="Montserrat"/>
                <a:sym typeface="Montserrat"/>
              </a:rPr>
              <a:t>Para este objetivo se utilizo el plugin Work With Plus como herramienta externa para agregar los patrones de diseño que esta ofrece tales como distintos template y funcionalidades para el desarrollo potenciando y facilitando el trabajo del equipo.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7"/>
          <p:cNvSpPr/>
          <p:nvPr/>
        </p:nvSpPr>
        <p:spPr>
          <a:xfrm rot="-5397000">
            <a:off x="6157440" y="528480"/>
            <a:ext cx="2031480" cy="20314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pic>
        <p:nvPicPr>
          <p:cNvPr id="322" name="Google Shape;32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60" y="857160"/>
            <a:ext cx="11420640" cy="9087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7"/>
          <p:cNvSpPr/>
          <p:nvPr/>
        </p:nvSpPr>
        <p:spPr>
          <a:xfrm flipH="1">
            <a:off x="1127520" y="8002800"/>
            <a:ext cx="1438920" cy="1417680"/>
          </a:xfrm>
          <a:custGeom>
            <a:rect b="b" l="l" r="r" t="t"/>
            <a:pathLst>
              <a:path extrusionOk="0" h="21600" w="21924">
                <a:moveTo>
                  <a:pt x="0" y="10800"/>
                </a:moveTo>
                <a:close/>
              </a:path>
            </a:pathLst>
          </a:custGeom>
          <a:solidFill>
            <a:srgbClr val="002B57"/>
          </a:solidFill>
          <a:ln>
            <a:noFill/>
          </a:ln>
        </p:spPr>
      </p:sp>
      <p:sp>
        <p:nvSpPr>
          <p:cNvPr id="324" name="Google Shape;324;p57"/>
          <p:cNvSpPr txBox="1"/>
          <p:nvPr/>
        </p:nvSpPr>
        <p:spPr>
          <a:xfrm>
            <a:off x="11942640" y="1077480"/>
            <a:ext cx="5629320" cy="1665360"/>
          </a:xfrm>
          <a:prstGeom prst="rect">
            <a:avLst/>
          </a:prstGeom>
          <a:noFill/>
          <a:ln>
            <a:noFill/>
          </a:ln>
        </p:spPr>
        <p:txBody>
          <a:bodyPr anchorCtr="1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5400" u="none" cap="none" strike="noStrike">
                <a:solidFill>
                  <a:srgbClr val="002B5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Control de versiones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57"/>
          <p:cNvSpPr txBox="1"/>
          <p:nvPr/>
        </p:nvSpPr>
        <p:spPr>
          <a:xfrm>
            <a:off x="11942640" y="3600000"/>
            <a:ext cx="5629320" cy="2512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 suite ofrece ademas la herramienta GxServer en la cual se aloja el repositorio. Este esta situado en un servidor de AP al cual nos conectábamos vía VPN.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 su vez este servidor nos proveía de las licencias para los software instalados en cada ambiente con la herramienta Gx License Manager.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57"/>
          <p:cNvGrpSpPr/>
          <p:nvPr/>
        </p:nvGrpSpPr>
        <p:grpSpPr>
          <a:xfrm>
            <a:off x="5448960" y="8866800"/>
            <a:ext cx="1672560" cy="636120"/>
            <a:chOff x="5448960" y="8866800"/>
            <a:chExt cx="1672560" cy="636120"/>
          </a:xfrm>
        </p:grpSpPr>
        <p:cxnSp>
          <p:nvCxnSpPr>
            <p:cNvPr id="327" name="Google Shape;327;p57"/>
            <p:cNvCxnSpPr/>
            <p:nvPr/>
          </p:nvCxnSpPr>
          <p:spPr>
            <a:xfrm flipH="1">
              <a:off x="5448960" y="8866800"/>
              <a:ext cx="670320" cy="63612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57"/>
            <p:cNvCxnSpPr/>
            <p:nvPr/>
          </p:nvCxnSpPr>
          <p:spPr>
            <a:xfrm flipH="1">
              <a:off x="5783040" y="8866800"/>
              <a:ext cx="670320" cy="63612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57"/>
            <p:cNvCxnSpPr/>
            <p:nvPr/>
          </p:nvCxnSpPr>
          <p:spPr>
            <a:xfrm flipH="1">
              <a:off x="6117120" y="8866800"/>
              <a:ext cx="670320" cy="63612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p57"/>
            <p:cNvCxnSpPr/>
            <p:nvPr/>
          </p:nvCxnSpPr>
          <p:spPr>
            <a:xfrm flipH="1">
              <a:off x="6451560" y="8866800"/>
              <a:ext cx="669960" cy="63612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1" name="Google Shape;331;p57"/>
          <p:cNvSpPr/>
          <p:nvPr/>
        </p:nvSpPr>
        <p:spPr>
          <a:xfrm>
            <a:off x="8896680" y="5992560"/>
            <a:ext cx="788040" cy="78804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00BA96"/>
          </a:solidFill>
          <a:ln>
            <a:noFill/>
          </a:ln>
        </p:spPr>
      </p:sp>
      <p:sp>
        <p:nvSpPr>
          <p:cNvPr id="332" name="Google Shape;332;p57"/>
          <p:cNvSpPr/>
          <p:nvPr/>
        </p:nvSpPr>
        <p:spPr>
          <a:xfrm rot="-5400000">
            <a:off x="10272240" y="6425280"/>
            <a:ext cx="502560" cy="50256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noFill/>
          <a:ln cap="flat" cmpd="sng" w="190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33" name="Google Shape;33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759240"/>
            <a:ext cx="1829880" cy="120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9080" y="1572480"/>
            <a:ext cx="827640" cy="8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7"/>
          <p:cNvSpPr/>
          <p:nvPr/>
        </p:nvSpPr>
        <p:spPr>
          <a:xfrm>
            <a:off x="2664720" y="410760"/>
            <a:ext cx="348480" cy="3484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grpSp>
        <p:nvGrpSpPr>
          <p:cNvPr id="336" name="Google Shape;336;p57"/>
          <p:cNvGrpSpPr/>
          <p:nvPr/>
        </p:nvGrpSpPr>
        <p:grpSpPr>
          <a:xfrm>
            <a:off x="8484840" y="528120"/>
            <a:ext cx="324720" cy="280800"/>
            <a:chOff x="8484840" y="528120"/>
            <a:chExt cx="324720" cy="280800"/>
          </a:xfrm>
        </p:grpSpPr>
        <p:cxnSp>
          <p:nvCxnSpPr>
            <p:cNvPr id="337" name="Google Shape;337;p57"/>
            <p:cNvCxnSpPr/>
            <p:nvPr/>
          </p:nvCxnSpPr>
          <p:spPr>
            <a:xfrm>
              <a:off x="8647200" y="528120"/>
              <a:ext cx="360" cy="280800"/>
            </a:xfrm>
            <a:prstGeom prst="straightConnector1">
              <a:avLst/>
            </a:prstGeom>
            <a:noFill/>
            <a:ln cap="flat" cmpd="sng" w="284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8" name="Google Shape;338;p57"/>
            <p:cNvCxnSpPr/>
            <p:nvPr/>
          </p:nvCxnSpPr>
          <p:spPr>
            <a:xfrm flipH="1">
              <a:off x="8484840" y="668520"/>
              <a:ext cx="324720" cy="360"/>
            </a:xfrm>
            <a:prstGeom prst="straightConnector1">
              <a:avLst/>
            </a:prstGeom>
            <a:noFill/>
            <a:ln cap="flat" cmpd="sng" w="284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39" name="Google Shape;339;p57"/>
          <p:cNvGrpSpPr/>
          <p:nvPr/>
        </p:nvGrpSpPr>
        <p:grpSpPr>
          <a:xfrm>
            <a:off x="558000" y="8002800"/>
            <a:ext cx="324360" cy="280800"/>
            <a:chOff x="558000" y="8002800"/>
            <a:chExt cx="324360" cy="280800"/>
          </a:xfrm>
        </p:grpSpPr>
        <p:cxnSp>
          <p:nvCxnSpPr>
            <p:cNvPr id="340" name="Google Shape;340;p57"/>
            <p:cNvCxnSpPr/>
            <p:nvPr/>
          </p:nvCxnSpPr>
          <p:spPr>
            <a:xfrm>
              <a:off x="720000" y="8002800"/>
              <a:ext cx="360" cy="280800"/>
            </a:xfrm>
            <a:prstGeom prst="straightConnector1">
              <a:avLst/>
            </a:prstGeom>
            <a:noFill/>
            <a:ln cap="flat" cmpd="sng" w="284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p57"/>
            <p:cNvCxnSpPr/>
            <p:nvPr/>
          </p:nvCxnSpPr>
          <p:spPr>
            <a:xfrm flipH="1">
              <a:off x="558000" y="8143200"/>
              <a:ext cx="324360" cy="360"/>
            </a:xfrm>
            <a:prstGeom prst="straightConnector1">
              <a:avLst/>
            </a:prstGeom>
            <a:noFill/>
            <a:ln cap="flat" cmpd="sng" w="284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/>
          <p:nvPr/>
        </p:nvSpPr>
        <p:spPr>
          <a:xfrm>
            <a:off x="16851241" y="-1218240"/>
            <a:ext cx="2513880" cy="25138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noFill/>
          <a:ln cap="flat" cmpd="sng" w="190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58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 flipH="1">
            <a:off x="9053640" y="1776960"/>
            <a:ext cx="7380360" cy="560088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8"/>
          <p:cNvSpPr/>
          <p:nvPr/>
        </p:nvSpPr>
        <p:spPr>
          <a:xfrm flipH="1">
            <a:off x="13754881" y="1295280"/>
            <a:ext cx="237960" cy="234360"/>
          </a:xfrm>
          <a:custGeom>
            <a:rect b="b" l="l" r="r" t="t"/>
            <a:pathLst>
              <a:path extrusionOk="0" h="21600" w="21931">
                <a:moveTo>
                  <a:pt x="0" y="10800"/>
                </a:moveTo>
                <a:close/>
              </a:path>
            </a:pathLst>
          </a:custGeom>
          <a:solidFill>
            <a:srgbClr val="002B57"/>
          </a:solidFill>
          <a:ln>
            <a:noFill/>
          </a:ln>
        </p:spPr>
      </p:sp>
      <p:grpSp>
        <p:nvGrpSpPr>
          <p:cNvPr id="349" name="Google Shape;349;p58"/>
          <p:cNvGrpSpPr/>
          <p:nvPr/>
        </p:nvGrpSpPr>
        <p:grpSpPr>
          <a:xfrm>
            <a:off x="14769721" y="1682640"/>
            <a:ext cx="299520" cy="254880"/>
            <a:chOff x="14769721" y="1682640"/>
            <a:chExt cx="299520" cy="254880"/>
          </a:xfrm>
        </p:grpSpPr>
        <p:cxnSp>
          <p:nvCxnSpPr>
            <p:cNvPr id="350" name="Google Shape;350;p58"/>
            <p:cNvCxnSpPr/>
            <p:nvPr/>
          </p:nvCxnSpPr>
          <p:spPr>
            <a:xfrm>
              <a:off x="14919480" y="1682640"/>
              <a:ext cx="360" cy="25488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1" name="Google Shape;351;p58"/>
            <p:cNvCxnSpPr/>
            <p:nvPr/>
          </p:nvCxnSpPr>
          <p:spPr>
            <a:xfrm flipH="1">
              <a:off x="14769721" y="1809720"/>
              <a:ext cx="299520" cy="3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52" name="Google Shape;35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0280" y="3135960"/>
            <a:ext cx="11624040" cy="87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000" y="6944040"/>
            <a:ext cx="4461480" cy="110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8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720000" y="8541720"/>
            <a:ext cx="15048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8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1608120" y="8541720"/>
            <a:ext cx="31356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8"/>
          <p:cNvPicPr preferRelativeResize="0"/>
          <p:nvPr/>
        </p:nvPicPr>
        <p:blipFill rotWithShape="1">
          <a:blip r:embed="rId8">
            <a:alphaModFix amt="70000"/>
          </a:blip>
          <a:srcRect b="0" l="0" r="0" t="0"/>
          <a:stretch/>
        </p:blipFill>
        <p:spPr>
          <a:xfrm>
            <a:off x="2658960" y="8563680"/>
            <a:ext cx="338760" cy="27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8"/>
          <p:cNvPicPr preferRelativeResize="0"/>
          <p:nvPr/>
        </p:nvPicPr>
        <p:blipFill rotWithShape="1">
          <a:blip r:embed="rId9">
            <a:alphaModFix amt="70000"/>
          </a:blip>
          <a:srcRect b="0" l="0" r="0" t="0"/>
          <a:stretch/>
        </p:blipFill>
        <p:spPr>
          <a:xfrm>
            <a:off x="3735360" y="8563680"/>
            <a:ext cx="395280" cy="27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8"/>
          <p:cNvPicPr preferRelativeResize="0"/>
          <p:nvPr/>
        </p:nvPicPr>
        <p:blipFill rotWithShape="1">
          <a:blip r:embed="rId10">
            <a:alphaModFix amt="70000"/>
          </a:blip>
          <a:srcRect b="0" l="0" r="0" t="0"/>
          <a:stretch/>
        </p:blipFill>
        <p:spPr>
          <a:xfrm>
            <a:off x="4867920" y="8544960"/>
            <a:ext cx="313560" cy="31356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8"/>
          <p:cNvSpPr txBox="1"/>
          <p:nvPr/>
        </p:nvSpPr>
        <p:spPr>
          <a:xfrm>
            <a:off x="812710" y="410360"/>
            <a:ext cx="84240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5400" u="none" cap="none" strike="noStrike">
                <a:solidFill>
                  <a:srgbClr val="002B57"/>
                </a:solidFill>
                <a:latin typeface="Montserrat"/>
                <a:ea typeface="Montserrat"/>
                <a:cs typeface="Montserrat"/>
                <a:sym typeface="Montserrat"/>
              </a:rPr>
              <a:t>¡Gracias!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8"/>
          <p:cNvSpPr txBox="1"/>
          <p:nvPr/>
        </p:nvSpPr>
        <p:spPr>
          <a:xfrm>
            <a:off x="720360" y="2707560"/>
            <a:ext cx="5270040" cy="28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Iván Tomasevich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Sabrina Jaime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Nicolas Diaz</a:t>
            </a:r>
            <a:br>
              <a:rPr b="0" i="0" lang="es-ES" sz="1800" u="none" cap="none" strike="noStrike"/>
            </a:br>
            <a:r>
              <a:rPr b="0" i="0" lang="es-ES" sz="24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Software developers</a:t>
            </a:r>
            <a:br>
              <a:rPr b="0" i="0" lang="es-ES" sz="1800" u="none" cap="none" strike="noStrike"/>
            </a:br>
            <a:br>
              <a:rPr b="0" i="0" lang="es-ES" sz="1800" u="none" cap="none" strike="noStrike"/>
            </a:br>
            <a:r>
              <a:rPr b="0" i="0" lang="es-ES" sz="19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ARGENTINA |  COLOMBIA  |  USA</a:t>
            </a:r>
            <a:r>
              <a:rPr b="0" i="0" lang="es-ES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 </a:t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p58"/>
          <p:cNvGrpSpPr/>
          <p:nvPr/>
        </p:nvGrpSpPr>
        <p:grpSpPr>
          <a:xfrm>
            <a:off x="16458840" y="4267440"/>
            <a:ext cx="1637639" cy="642960"/>
            <a:chOff x="16458840" y="4267440"/>
            <a:chExt cx="1637639" cy="642960"/>
          </a:xfrm>
        </p:grpSpPr>
        <p:cxnSp>
          <p:nvCxnSpPr>
            <p:cNvPr id="362" name="Google Shape;362;p58"/>
            <p:cNvCxnSpPr/>
            <p:nvPr/>
          </p:nvCxnSpPr>
          <p:spPr>
            <a:xfrm flipH="1">
              <a:off x="16458840" y="4267440"/>
              <a:ext cx="656280" cy="6429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58"/>
            <p:cNvCxnSpPr/>
            <p:nvPr/>
          </p:nvCxnSpPr>
          <p:spPr>
            <a:xfrm flipH="1">
              <a:off x="16786080" y="4267440"/>
              <a:ext cx="655920" cy="6429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p58"/>
            <p:cNvCxnSpPr/>
            <p:nvPr/>
          </p:nvCxnSpPr>
          <p:spPr>
            <a:xfrm flipH="1">
              <a:off x="17112961" y="4267440"/>
              <a:ext cx="656280" cy="6429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p58"/>
            <p:cNvCxnSpPr/>
            <p:nvPr/>
          </p:nvCxnSpPr>
          <p:spPr>
            <a:xfrm flipH="1">
              <a:off x="17440200" y="4267440"/>
              <a:ext cx="656280" cy="6429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6" name="Google Shape;366;p58"/>
          <p:cNvSpPr/>
          <p:nvPr/>
        </p:nvSpPr>
        <p:spPr>
          <a:xfrm>
            <a:off x="13733280" y="2175120"/>
            <a:ext cx="781200" cy="7812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sp>
        <p:nvSpPr>
          <p:cNvPr id="367" name="Google Shape;367;p58"/>
          <p:cNvSpPr/>
          <p:nvPr/>
        </p:nvSpPr>
        <p:spPr>
          <a:xfrm>
            <a:off x="17029080" y="655560"/>
            <a:ext cx="395280" cy="3952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00BA96"/>
          </a:solidFill>
          <a:ln>
            <a:noFill/>
          </a:ln>
        </p:spPr>
      </p:sp>
      <p:sp>
        <p:nvSpPr>
          <p:cNvPr id="368" name="Google Shape;368;p58"/>
          <p:cNvSpPr/>
          <p:nvPr/>
        </p:nvSpPr>
        <p:spPr>
          <a:xfrm>
            <a:off x="17195041" y="2924280"/>
            <a:ext cx="150480" cy="1504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noFill/>
          <a:ln cap="flat" cmpd="sng" w="190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58"/>
          <p:cNvSpPr/>
          <p:nvPr/>
        </p:nvSpPr>
        <p:spPr>
          <a:xfrm>
            <a:off x="9856440" y="3736440"/>
            <a:ext cx="237960" cy="23796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sp>
        <p:nvSpPr>
          <p:cNvPr id="370" name="Google Shape;370;p58"/>
          <p:cNvSpPr/>
          <p:nvPr/>
        </p:nvSpPr>
        <p:spPr>
          <a:xfrm>
            <a:off x="17571600" y="3420000"/>
            <a:ext cx="338760" cy="33876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cxnSp>
        <p:nvCxnSpPr>
          <p:cNvPr id="371" name="Google Shape;371;p58"/>
          <p:cNvCxnSpPr/>
          <p:nvPr/>
        </p:nvCxnSpPr>
        <p:spPr>
          <a:xfrm>
            <a:off x="877680" y="1598400"/>
            <a:ext cx="2964240" cy="360"/>
          </a:xfrm>
          <a:prstGeom prst="straightConnector1">
            <a:avLst/>
          </a:prstGeom>
          <a:noFill/>
          <a:ln cap="flat" cmpd="sng" w="76300">
            <a:solidFill>
              <a:srgbClr val="00BA9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2" name="Google Shape;372;p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73840" y="198840"/>
            <a:ext cx="5760360" cy="191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8600" y="-6366240"/>
            <a:ext cx="18741600" cy="1665503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9"/>
          <p:cNvSpPr/>
          <p:nvPr/>
        </p:nvSpPr>
        <p:spPr>
          <a:xfrm>
            <a:off x="16588800" y="6818040"/>
            <a:ext cx="781200" cy="7812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pic>
        <p:nvPicPr>
          <p:cNvPr id="379" name="Google Shape;37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8960" y="2944080"/>
            <a:ext cx="2087280" cy="176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9"/>
          <p:cNvSpPr/>
          <p:nvPr/>
        </p:nvSpPr>
        <p:spPr>
          <a:xfrm flipH="1">
            <a:off x="17452081" y="5676840"/>
            <a:ext cx="237960" cy="234360"/>
          </a:xfrm>
          <a:custGeom>
            <a:rect b="b" l="l" r="r" t="t"/>
            <a:pathLst>
              <a:path extrusionOk="0" h="21600" w="21931">
                <a:moveTo>
                  <a:pt x="0" y="10800"/>
                </a:moveTo>
                <a:close/>
              </a:path>
            </a:pathLst>
          </a:custGeom>
          <a:solidFill>
            <a:srgbClr val="002B57"/>
          </a:solidFill>
          <a:ln>
            <a:noFill/>
          </a:ln>
        </p:spPr>
      </p:sp>
      <p:grpSp>
        <p:nvGrpSpPr>
          <p:cNvPr id="381" name="Google Shape;381;p59"/>
          <p:cNvGrpSpPr/>
          <p:nvPr/>
        </p:nvGrpSpPr>
        <p:grpSpPr>
          <a:xfrm>
            <a:off x="1282320" y="5834880"/>
            <a:ext cx="299520" cy="254880"/>
            <a:chOff x="1282320" y="5834880"/>
            <a:chExt cx="299520" cy="254880"/>
          </a:xfrm>
        </p:grpSpPr>
        <p:cxnSp>
          <p:nvCxnSpPr>
            <p:cNvPr id="382" name="Google Shape;382;p59"/>
            <p:cNvCxnSpPr/>
            <p:nvPr/>
          </p:nvCxnSpPr>
          <p:spPr>
            <a:xfrm>
              <a:off x="1432080" y="5834880"/>
              <a:ext cx="360" cy="25488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59"/>
            <p:cNvCxnSpPr/>
            <p:nvPr/>
          </p:nvCxnSpPr>
          <p:spPr>
            <a:xfrm flipH="1">
              <a:off x="1282320" y="5961960"/>
              <a:ext cx="299520" cy="3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84" name="Google Shape;384;p59"/>
          <p:cNvGrpSpPr/>
          <p:nvPr/>
        </p:nvGrpSpPr>
        <p:grpSpPr>
          <a:xfrm>
            <a:off x="3771360" y="9180000"/>
            <a:ext cx="1637640" cy="642960"/>
            <a:chOff x="3771360" y="9180000"/>
            <a:chExt cx="1637640" cy="642960"/>
          </a:xfrm>
        </p:grpSpPr>
        <p:cxnSp>
          <p:nvCxnSpPr>
            <p:cNvPr id="385" name="Google Shape;385;p59"/>
            <p:cNvCxnSpPr/>
            <p:nvPr/>
          </p:nvCxnSpPr>
          <p:spPr>
            <a:xfrm flipH="1">
              <a:off x="3771360" y="9180000"/>
              <a:ext cx="656280" cy="6429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59"/>
            <p:cNvCxnSpPr/>
            <p:nvPr/>
          </p:nvCxnSpPr>
          <p:spPr>
            <a:xfrm flipH="1">
              <a:off x="4098600" y="9180000"/>
              <a:ext cx="656280" cy="6429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59"/>
            <p:cNvCxnSpPr/>
            <p:nvPr/>
          </p:nvCxnSpPr>
          <p:spPr>
            <a:xfrm flipH="1">
              <a:off x="4425840" y="9180000"/>
              <a:ext cx="656280" cy="6429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59"/>
            <p:cNvCxnSpPr/>
            <p:nvPr/>
          </p:nvCxnSpPr>
          <p:spPr>
            <a:xfrm flipH="1">
              <a:off x="4752720" y="9180000"/>
              <a:ext cx="656280" cy="642960"/>
            </a:xfrm>
            <a:prstGeom prst="straightConnector1">
              <a:avLst/>
            </a:prstGeom>
            <a:noFill/>
            <a:ln cap="flat" cmpd="sng" w="190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9" name="Google Shape;389;p59"/>
          <p:cNvSpPr/>
          <p:nvPr/>
        </p:nvSpPr>
        <p:spPr>
          <a:xfrm rot="-5397000">
            <a:off x="3998160" y="5954040"/>
            <a:ext cx="1049760" cy="104976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sp>
        <p:nvSpPr>
          <p:cNvPr id="390" name="Google Shape;390;p59"/>
          <p:cNvSpPr/>
          <p:nvPr/>
        </p:nvSpPr>
        <p:spPr>
          <a:xfrm>
            <a:off x="522360" y="6614640"/>
            <a:ext cx="395280" cy="3952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00BA96"/>
          </a:solidFill>
          <a:ln>
            <a:noFill/>
          </a:ln>
        </p:spPr>
      </p:sp>
      <p:sp>
        <p:nvSpPr>
          <p:cNvPr id="391" name="Google Shape;391;p59"/>
          <p:cNvSpPr/>
          <p:nvPr/>
        </p:nvSpPr>
        <p:spPr>
          <a:xfrm rot="-5400000">
            <a:off x="4898160" y="5640840"/>
            <a:ext cx="150480" cy="1504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noFill/>
          <a:ln cap="flat" cmpd="sng" w="190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59"/>
          <p:cNvSpPr/>
          <p:nvPr/>
        </p:nvSpPr>
        <p:spPr>
          <a:xfrm>
            <a:off x="15894359" y="4710240"/>
            <a:ext cx="904320" cy="90432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noFill/>
          <a:ln cap="flat" cmpd="sng" w="190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59"/>
          <p:cNvSpPr/>
          <p:nvPr/>
        </p:nvSpPr>
        <p:spPr>
          <a:xfrm>
            <a:off x="24813000" y="410760"/>
            <a:ext cx="338760" cy="33876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EA8709"/>
          </a:solidFill>
          <a:ln>
            <a:noFill/>
          </a:ln>
        </p:spPr>
      </p:sp>
      <p:sp>
        <p:nvSpPr>
          <p:cNvPr id="394" name="Google Shape;394;p59"/>
          <p:cNvSpPr/>
          <p:nvPr/>
        </p:nvSpPr>
        <p:spPr>
          <a:xfrm>
            <a:off x="13617000" y="8679960"/>
            <a:ext cx="500040" cy="50004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lose/>
              </a:path>
            </a:pathLst>
          </a:custGeom>
          <a:solidFill>
            <a:srgbClr val="FFFFFF"/>
          </a:solidFill>
          <a:ln cap="flat" cmpd="sng" w="190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59"/>
          <p:cNvSpPr/>
          <p:nvPr/>
        </p:nvSpPr>
        <p:spPr>
          <a:xfrm flipH="1">
            <a:off x="136440" y="3638520"/>
            <a:ext cx="781200" cy="769680"/>
          </a:xfrm>
          <a:custGeom>
            <a:rect b="b" l="l" r="r" t="t"/>
            <a:pathLst>
              <a:path extrusionOk="0" h="21600" w="21923">
                <a:moveTo>
                  <a:pt x="0" y="10800"/>
                </a:moveTo>
                <a:close/>
              </a:path>
            </a:pathLst>
          </a:custGeom>
          <a:solidFill>
            <a:srgbClr val="002B57"/>
          </a:solid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